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920" r:id="rId4"/>
  </p:sldMasterIdLst>
  <p:notesMasterIdLst>
    <p:notesMasterId r:id="rId10"/>
  </p:notesMasterIdLst>
  <p:handoutMasterIdLst>
    <p:handoutMasterId r:id="rId11"/>
  </p:handoutMasterIdLst>
  <p:sldIdLst>
    <p:sldId id="369" r:id="rId5"/>
    <p:sldId id="370" r:id="rId6"/>
    <p:sldId id="373" r:id="rId7"/>
    <p:sldId id="371" r:id="rId8"/>
    <p:sldId id="372" r:id="rId9"/>
  </p:sldIdLst>
  <p:sldSz cx="12192000" cy="6858000"/>
  <p:notesSz cx="6797675" cy="9872663"/>
  <p:embeddedFontLst>
    <p:embeddedFont>
      <p:font typeface="Aptos" panose="020B0004020202020204" pitchFamily="34" charset="0"/>
      <p:regular r:id="rId12"/>
    </p:embeddedFont>
    <p:embeddedFont>
      <p:font typeface="Arial Unicode MS" panose="020B0604020202020204" pitchFamily="3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9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h3YP3xexYcFoahXa2ehi0H5V4Za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5383F3-1795-6C0B-5859-22F85252F5B1}" name="LAMBRECHT Regine (ESTAT-EXT)" initials="RL" userId="S::Regine.LAMBRECHT@ext.ec.europa.eu::1a5166bf-0d9b-4429-b96c-64f3c887b7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D0D0D"/>
    <a:srgbClr val="000000"/>
    <a:srgbClr val="FFD34E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E4ECE3-7577-4C6A-A6F4-B0EEF84A6B9A}" v="69" dt="2025-02-24T15:36:14.657"/>
    <p1510:client id="{AC82B5AE-4CFF-4536-8965-C99F925D7390}" v="35" dt="2025-02-24T15:16:50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84019" autoAdjust="0"/>
  </p:normalViewPr>
  <p:slideViewPr>
    <p:cSldViewPr snapToGrid="0">
      <p:cViewPr varScale="1">
        <p:scale>
          <a:sx n="96" d="100"/>
          <a:sy n="96" d="100"/>
        </p:scale>
        <p:origin x="84" y="186"/>
      </p:cViewPr>
      <p:guideLst>
        <p:guide orient="horz" pos="2092"/>
        <p:guide pos="3840"/>
      </p:guideLst>
    </p:cSldViewPr>
  </p:slideViewPr>
  <p:outlineViewPr>
    <p:cViewPr>
      <p:scale>
        <a:sx n="33" d="100"/>
        <a:sy n="33" d="100"/>
      </p:scale>
      <p:origin x="0" y="-1074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3" Type="http://schemas.openxmlformats.org/officeDocument/2006/relationships/customXml" Target="../customXml/item3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59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3" Type="http://customschemas.google.com/relationships/presentationmetadata" Target="meta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5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64D34D8-E3B4-F069-6ADD-F8D442E609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E2191E5-897D-1F21-6B64-C79FF3AD2E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E606C-77CD-45C1-9571-DE74CA837D88}" type="datetimeFigureOut">
              <a:rPr lang="en-IE" smtClean="0"/>
              <a:t>25/09/2025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3903FA3-5DC7-AAE3-B405-7184FD6B12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454CF8-DBD9-2EAE-C757-6C20B65855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08B9C-ED77-41BB-BC53-D69EC8827C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532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8150" y="1233488"/>
            <a:ext cx="5921375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7317"/>
            <a:ext cx="2945659" cy="495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5344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 option 1">
    <p:bg>
      <p:bgPr>
        <a:solidFill>
          <a:srgbClr val="00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675400-3E4A-4805-76D4-89E3DBA22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17486"/>
            <a:ext cx="2743200" cy="17252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algn="l"/>
            <a:r>
              <a:rPr lang="fr-BE" dirty="0"/>
              <a:t>DD/MM/YYYY</a:t>
            </a:r>
            <a:endParaRPr lang="en-I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B290A50-B43D-A2B6-515F-75425256A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0714"/>
            <a:ext cx="10515600" cy="1020337"/>
          </a:xfrm>
          <a:noFill/>
        </p:spPr>
        <p:txBody>
          <a:bodyPr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title</a:t>
            </a:r>
            <a:endParaRPr lang="en-IE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69D02D42-BA7D-84CC-873F-80F08362B35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4219575"/>
            <a:ext cx="4929188" cy="6111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C600E4EF-7051-9AAC-2C78-0958FBC514B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8199" y="5243158"/>
            <a:ext cx="3176847" cy="304616"/>
          </a:xfrm>
          <a:solidFill>
            <a:schemeClr val="accent5"/>
          </a:solidFill>
          <a:ln w="12700" cap="rnd">
            <a:noFill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marL="0" indent="0">
              <a:buNone/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European Commission">
            <a:extLst>
              <a:ext uri="{FF2B5EF4-FFF2-40B4-BE49-F238E27FC236}">
                <a16:creationId xmlns:a16="http://schemas.microsoft.com/office/drawing/2014/main" xmlns="" id="{85D80D5D-B11B-B8B1-1D33-81E7377D595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383" y="5738784"/>
            <a:ext cx="2544024" cy="9410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5015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3F6E74-65E4-088E-A627-F5CBCB9E0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55706"/>
            <a:ext cx="5019675" cy="3271102"/>
          </a:xfrm>
          <a:noFill/>
        </p:spPr>
        <p:txBody>
          <a:bodyPr lIns="144000" tIns="144000" rIns="144000" bIns="1440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F39DED1-43B7-A54B-D3D7-54792E535D2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34125" y="1855706"/>
            <a:ext cx="5019675" cy="3271102"/>
          </a:xfrm>
          <a:noFill/>
        </p:spPr>
        <p:txBody>
          <a:bodyPr lIns="144000" tIns="144000" rIns="144000" bIns="1440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B9416748-3994-A02A-B7BD-AC8272883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xmlns="" id="{6A56761B-AC86-49AF-4B3B-2CCCDB7A4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569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 two colum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3F6E74-65E4-088E-A627-F5CBCB9E0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55706"/>
            <a:ext cx="5019675" cy="3271102"/>
          </a:xfrm>
          <a:solidFill>
            <a:schemeClr val="tx2"/>
          </a:solidFill>
        </p:spPr>
        <p:txBody>
          <a:bodyPr lIns="144000" tIns="144000" rIns="144000" bIns="14400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C0E4D59-AF6A-8993-094A-5A4FED57EA3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34125" y="1855706"/>
            <a:ext cx="5019675" cy="3271102"/>
          </a:xfrm>
          <a:solidFill>
            <a:schemeClr val="tx2"/>
          </a:solidFill>
        </p:spPr>
        <p:txBody>
          <a:bodyPr lIns="144000" tIns="144000" rIns="144000" bIns="14400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8C3588F2-1E00-50BC-0820-CB663EE97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xmlns="" id="{7575C568-2951-1529-11F7-C12F1B067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9454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 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E0920A60-FD35-93DC-D952-15BAEF0C0BB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200" y="2029022"/>
            <a:ext cx="5019674" cy="460375"/>
          </a:xfrm>
          <a:solidFill>
            <a:schemeClr val="tx2"/>
          </a:solidFill>
          <a:ln w="12700" cap="rnd">
            <a:noFill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72000" rIns="72000" bIns="7200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3F6E74-65E4-088E-A627-F5CBCB9E0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724150"/>
            <a:ext cx="5019675" cy="2536008"/>
          </a:xfrm>
          <a:noFill/>
        </p:spPr>
        <p:txBody>
          <a:bodyPr lIns="144000" tIns="144000" rIns="144000" bIns="1440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6B8E071-31DF-2C06-04A9-3BC538CDA6C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334126" y="2029022"/>
            <a:ext cx="5019674" cy="460375"/>
          </a:xfrm>
          <a:solidFill>
            <a:schemeClr val="tx2"/>
          </a:solidFill>
          <a:ln w="12700" cap="rnd">
            <a:noFill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72000" rIns="72000" bIns="7200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18A63BF-772E-9151-C37F-6751BC1781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34125" y="2724150"/>
            <a:ext cx="5019675" cy="2536008"/>
          </a:xfrm>
          <a:noFill/>
        </p:spPr>
        <p:txBody>
          <a:bodyPr lIns="144000" tIns="144000" rIns="144000" bIns="1440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0AA9BB-29EC-79EA-02CA-8452ADF64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C1BA1A05-4F7E-D9F9-D094-9C9394F84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298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 two columns with subtitl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B8270BF-EE76-A46D-95E0-FB617042099B}"/>
              </a:ext>
            </a:extLst>
          </p:cNvPr>
          <p:cNvSpPr>
            <a:spLocks/>
          </p:cNvSpPr>
          <p:nvPr/>
        </p:nvSpPr>
        <p:spPr>
          <a:xfrm>
            <a:off x="0" y="1487978"/>
            <a:ext cx="12192000" cy="53700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E0920A60-FD35-93DC-D952-15BAEF0C0BB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200" y="2029022"/>
            <a:ext cx="5019674" cy="460375"/>
          </a:xfrm>
          <a:solidFill>
            <a:schemeClr val="accent5"/>
          </a:solidFill>
          <a:ln w="12700" cap="rnd">
            <a:noFill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72000" rIns="7200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3F6E74-65E4-088E-A627-F5CBCB9E0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724150"/>
            <a:ext cx="5019675" cy="2536008"/>
          </a:xfrm>
          <a:noFill/>
        </p:spPr>
        <p:txBody>
          <a:bodyPr lIns="144000" tIns="144000" rIns="144000" bIns="14400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6B8E071-31DF-2C06-04A9-3BC538CDA6C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334126" y="2029022"/>
            <a:ext cx="5019674" cy="460375"/>
          </a:xfrm>
          <a:solidFill>
            <a:schemeClr val="accent5"/>
          </a:solidFill>
          <a:ln w="12700" cap="rnd">
            <a:noFill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72000" rIns="7200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18A63BF-772E-9151-C37F-6751BC1781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34125" y="2724150"/>
            <a:ext cx="5019675" cy="2536008"/>
          </a:xfrm>
          <a:noFill/>
        </p:spPr>
        <p:txBody>
          <a:bodyPr lIns="144000" tIns="144000" rIns="144000" bIns="14400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7262511B-BA2E-7984-66D6-B5152DA09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pic>
        <p:nvPicPr>
          <p:cNvPr id="11" name="Picture 10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DB557BE9-B8DC-E601-A0F8-16CD84F918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BEFAC7B2-2467-A72A-9F8B-CBD0FB0D8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xmlns="" id="{D838E642-5C12-54DE-94A0-3EDA044A5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23666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 two columns colur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CCFB38-4E5F-126B-A212-3CBD911F98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487978"/>
            <a:ext cx="12192000" cy="53700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3F6E74-65E4-088E-A627-F5CBCB9E0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87083"/>
            <a:ext cx="4670502" cy="2899317"/>
          </a:xfrm>
          <a:noFill/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36259F-C7F8-D963-3DFD-92239B4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87083"/>
            <a:ext cx="5181600" cy="2899317"/>
          </a:xfrm>
          <a:noFill/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02BBC44B-821F-21ED-8464-03E521698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pic>
        <p:nvPicPr>
          <p:cNvPr id="9" name="Picture 8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22B46DA4-CDDE-5119-2E5E-AD549E681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321162-C08B-5D98-4E1F-FE50C321D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75400899-1203-EA20-07C6-EFFB182F4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16760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 three colum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3F6E74-65E4-088E-A627-F5CBCB9E0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89056"/>
            <a:ext cx="3055070" cy="3299381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A8786C-FCBD-3783-706E-0CBF5B0343E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29467" y="1989056"/>
            <a:ext cx="3056400" cy="3299381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F4DC31AC-D39C-A8A3-ED76-D3399E224DE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297400" y="1989056"/>
            <a:ext cx="3056400" cy="3299381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D635DEE-A882-2487-2337-D6BB66A7A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xmlns="" id="{440D1373-D055-D2EC-8197-171DDBDAD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01730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text 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3F6E74-65E4-088E-A627-F5CBCB9E0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89056"/>
            <a:ext cx="3055070" cy="3299381"/>
          </a:xfr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SzPct val="150000"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AFF39438-760E-ED2B-8243-319A5EF0477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568465" y="1989055"/>
            <a:ext cx="3055070" cy="3299381"/>
          </a:xfr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SzPct val="150000"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FA7DAD-79FF-9241-7523-B9F28613F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2284C9D-0459-8584-A6B3-FFE8383714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298730" y="1989055"/>
            <a:ext cx="3055070" cy="3299381"/>
          </a:xfr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SzPct val="150000"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9454014D-FC40-DABB-5F97-62E05A376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72440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 three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9E2655-E9DF-246B-F4FD-D62B2B37A4B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200" y="2029022"/>
            <a:ext cx="3045644" cy="460375"/>
          </a:xfrm>
          <a:solidFill>
            <a:schemeClr val="tx2"/>
          </a:solidFill>
          <a:ln w="12700" cap="rnd">
            <a:noFill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72000" rIns="72000" bIns="7200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1C7A71E-B4AA-350C-C619-6CD926C5F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90199"/>
            <a:ext cx="3045644" cy="25982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0B64B145-4048-55E1-B2E9-6B27CC0E587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586925" y="2010169"/>
            <a:ext cx="3132055" cy="460375"/>
          </a:xfrm>
          <a:solidFill>
            <a:schemeClr val="tx2"/>
          </a:solidFill>
          <a:ln w="12700" cap="rnd">
            <a:noFill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72000" rIns="72000" bIns="7200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56044468-6F92-BCD9-357B-E3328166560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586926" y="2690199"/>
            <a:ext cx="3132055" cy="25982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AE2839C1-28EB-C84A-8FE0-1EB86DE1BDEE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422064" y="2029022"/>
            <a:ext cx="3045644" cy="460375"/>
          </a:xfrm>
          <a:solidFill>
            <a:schemeClr val="tx2"/>
          </a:solidFill>
          <a:ln w="12700" cap="rnd">
            <a:noFill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72000" rIns="72000" bIns="7200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A1E8E11D-2B2A-C5C5-EFFC-16D79851057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422064" y="2690199"/>
            <a:ext cx="3045644" cy="2598238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62761D88-1D18-A805-8D96-5BEBFEFE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C4BB2291-2147-D1C0-AB46-6D3DE9C2D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20171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text and image coloured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2" cy="816904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F9DE773-46A1-EE6A-D3DF-FC96DCA4C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7851"/>
            <a:ext cx="4670502" cy="3638549"/>
          </a:xfrm>
          <a:noFill/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6CC71E5-FBEB-2751-9FF1-D81B32C5D6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02" y="1825625"/>
            <a:ext cx="5003800" cy="3638550"/>
          </a:xfrm>
          <a:solidFill>
            <a:schemeClr val="tx2"/>
          </a:solidFill>
          <a:ln w="76200">
            <a:noFill/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pic>
        <p:nvPicPr>
          <p:cNvPr id="6" name="Picture 5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93834467-B58A-08E2-AA0A-DB1D50F360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pic>
        <p:nvPicPr>
          <p:cNvPr id="5" name="Picture 4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570F0233-3DB4-DD9F-5F0F-396910702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DF5A1-9706-DCB7-1601-51D0F26AE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EFB7DFF0-1C84-8F6C-0408-2B1515126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25619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text and imag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2" cy="816904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A9BD169-F6A4-2E23-F2D4-B7DED1FC9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7851"/>
            <a:ext cx="4670502" cy="3638549"/>
          </a:xfrm>
          <a:noFill/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6CC71E5-FBEB-2751-9FF1-D81B32C5D6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02" y="1825625"/>
            <a:ext cx="5003800" cy="3638550"/>
          </a:xfrm>
          <a:solidFill>
            <a:schemeClr val="tx2"/>
          </a:solidFill>
          <a:ln w="76200">
            <a:noFill/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0C2FD4-3B80-FE70-83EA-C9956AF11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xmlns="" id="{B7624A9B-CC72-EEB9-2AE2-FDB9629A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85923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p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p31">
            <a:extLst>
              <a:ext uri="{FF2B5EF4-FFF2-40B4-BE49-F238E27FC236}">
                <a16:creationId xmlns:a16="http://schemas.microsoft.com/office/drawing/2014/main" xmlns="" id="{D3CADB7B-43FA-62FF-A4B3-5E073752114C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981200"/>
            <a:ext cx="12192000" cy="4876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10E61F-C8F9-4190-1EE4-9217CF0F1D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94518"/>
            <a:ext cx="10515600" cy="1068400"/>
          </a:xfrm>
          <a:solidFill>
            <a:schemeClr val="bg1"/>
          </a:solidFill>
        </p:spPr>
        <p:txBody>
          <a:bodyPr lIns="144000" tIns="144000" rIns="144000" bIns="144000" anchor="b">
            <a:noAutofit/>
          </a:bodyPr>
          <a:lstStyle>
            <a:lvl1pPr>
              <a:defRPr sz="8800"/>
            </a:lvl1pPr>
          </a:lstStyle>
          <a:p>
            <a:r>
              <a:rPr lang="en-US" dirty="0"/>
              <a:t>Click to add a title</a:t>
            </a:r>
            <a:endParaRPr lang="en-IE" dirty="0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xmlns="" id="{F041A8C2-E23F-3F85-E8AE-2AEEB49641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942564"/>
            <a:ext cx="4929188" cy="61118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red dotted line with a couple of people&#10;&#10;Description automatically generated with medium confidence" hidden="1">
            <a:extLst>
              <a:ext uri="{FF2B5EF4-FFF2-40B4-BE49-F238E27FC236}">
                <a16:creationId xmlns:a16="http://schemas.microsoft.com/office/drawing/2014/main" xmlns="" id="{95398073-E69B-2867-360F-504F7007F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red dotted line with a couple of people&#10;&#10;Description automatically generated with medium confidence" hidden="1">
            <a:extLst>
              <a:ext uri="{FF2B5EF4-FFF2-40B4-BE49-F238E27FC236}">
                <a16:creationId xmlns:a16="http://schemas.microsoft.com/office/drawing/2014/main" xmlns="" id="{6437CF6F-3079-899D-F025-61C0BCD596A4}"/>
              </a:ext>
            </a:extLst>
          </p:cNvPr>
          <p:cNvPicPr/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European Commission">
            <a:extLst>
              <a:ext uri="{FF2B5EF4-FFF2-40B4-BE49-F238E27FC236}">
                <a16:creationId xmlns:a16="http://schemas.microsoft.com/office/drawing/2014/main" xmlns="" id="{97034CB8-2B4A-3519-77AF-1512D68F2797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664" y="174518"/>
            <a:ext cx="2544024" cy="915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597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text and 4 imag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2" cy="81690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Google Shape;91;p33">
            <a:extLst>
              <a:ext uri="{FF2B5EF4-FFF2-40B4-BE49-F238E27FC236}">
                <a16:creationId xmlns:a16="http://schemas.microsoft.com/office/drawing/2014/main" xmlns="" id="{A9F38C94-2545-ED67-4909-C5A475FCF803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538332" y="2197664"/>
            <a:ext cx="2461591" cy="163815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0" name="Google Shape;95;p33">
            <a:extLst>
              <a:ext uri="{FF2B5EF4-FFF2-40B4-BE49-F238E27FC236}">
                <a16:creationId xmlns:a16="http://schemas.microsoft.com/office/drawing/2014/main" xmlns="" id="{45EC68E1-18F5-04CB-00B3-F8948F3B4F18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6161035" y="2197663"/>
            <a:ext cx="2461593" cy="16381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4763F-1C9A-B628-1609-DA5C75C90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02758" y="2197100"/>
            <a:ext cx="2519363" cy="16383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Google Shape;91;p33">
            <a:extLst>
              <a:ext uri="{FF2B5EF4-FFF2-40B4-BE49-F238E27FC236}">
                <a16:creationId xmlns:a16="http://schemas.microsoft.com/office/drawing/2014/main" xmlns="" id="{0AB5F208-A96D-CEBC-874F-7B719FD86FEB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538332" y="4031391"/>
            <a:ext cx="2461591" cy="163815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7" name="Google Shape;95;p33">
            <a:extLst>
              <a:ext uri="{FF2B5EF4-FFF2-40B4-BE49-F238E27FC236}">
                <a16:creationId xmlns:a16="http://schemas.microsoft.com/office/drawing/2014/main" xmlns="" id="{0AC28D44-5B34-89F9-D8AB-62E99E380E36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161035" y="4031390"/>
            <a:ext cx="2461593" cy="16381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xmlns="" id="{14095A4F-385F-CF4A-5E10-E3628D85F6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02758" y="4030827"/>
            <a:ext cx="2519363" cy="16383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xmlns="" id="{092A6C90-A6CE-C107-4350-7906F5FDD7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39" y="2197100"/>
            <a:ext cx="2519363" cy="16383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xmlns="" id="{FA45C4F8-1803-A72B-10DF-5927ABF6E4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839" y="4030827"/>
            <a:ext cx="2519363" cy="16383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8F9C7B51-3F16-5ABF-3BE2-AA17BD10D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xmlns="" id="{F256C38A-CD2B-89BF-A117-9ED92151C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04727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30">
            <a:extLst>
              <a:ext uri="{FF2B5EF4-FFF2-40B4-BE49-F238E27FC236}">
                <a16:creationId xmlns:a16="http://schemas.microsoft.com/office/drawing/2014/main" xmlns="" id="{252B282C-4F3C-02C6-86A1-F51B8A65084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"/>
            <a:ext cx="5388429" cy="6857999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457" y="589047"/>
            <a:ext cx="7587343" cy="71724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03EC882-6BB1-D514-72D9-A7D3FAE8C6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766457" y="1895333"/>
            <a:ext cx="7587342" cy="384557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xmlns="" id="{E7AFEC3F-1C21-3132-B967-9F0F25A56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2728" y="62689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15917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ig photo coloured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30">
            <a:extLst>
              <a:ext uri="{FF2B5EF4-FFF2-40B4-BE49-F238E27FC236}">
                <a16:creationId xmlns:a16="http://schemas.microsoft.com/office/drawing/2014/main" xmlns="" id="{252B282C-4F3C-02C6-86A1-F51B8A65084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"/>
            <a:ext cx="5388429" cy="6857999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2F83483-47D9-4712-A8D7-6CBF6177582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5185" y="6162533"/>
            <a:ext cx="6090558" cy="390667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>
              <a:buNone/>
              <a:defRPr sz="1800" i="1"/>
            </a:lvl1pPr>
          </a:lstStyle>
          <a:p>
            <a:pPr lvl="0"/>
            <a:r>
              <a:rPr lang="en-US" dirty="0"/>
              <a:t>Click to edit Master text styles (caption)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743" y="589047"/>
            <a:ext cx="5138057" cy="717240"/>
          </a:xfrm>
          <a:solidFill>
            <a:schemeClr val="bg1"/>
          </a:solidFill>
        </p:spPr>
        <p:txBody>
          <a:bodyPr lIns="72000" tIns="72000" rIns="72000" bIns="72000">
            <a:noAutofit/>
          </a:bodyPr>
          <a:lstStyle>
            <a:lvl1pPr>
              <a:defRPr sz="4400">
                <a:solidFill>
                  <a:schemeClr val="bg1"/>
                </a:solidFill>
                <a:highlight>
                  <a:srgbClr val="003399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03EC882-6BB1-D514-72D9-A7D3FAE8C6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15743" y="1895333"/>
            <a:ext cx="5138056" cy="3845577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SzPct val="150000"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772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ig photo coloured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2F035CA-6728-7746-C9FC-81382094BF06}"/>
              </a:ext>
            </a:extLst>
          </p:cNvPr>
          <p:cNvSpPr/>
          <p:nvPr/>
        </p:nvSpPr>
        <p:spPr>
          <a:xfrm>
            <a:off x="5388429" y="0"/>
            <a:ext cx="6803571" cy="685799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Google Shape;72;p30">
            <a:extLst>
              <a:ext uri="{FF2B5EF4-FFF2-40B4-BE49-F238E27FC236}">
                <a16:creationId xmlns:a16="http://schemas.microsoft.com/office/drawing/2014/main" xmlns="" id="{252B282C-4F3C-02C6-86A1-F51B8A65084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"/>
            <a:ext cx="5388429" cy="6857999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DE701F0-97E6-7792-DA18-AD6E08BC874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5185" y="6162533"/>
            <a:ext cx="6090558" cy="390667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>
              <a:buNone/>
              <a:defRPr sz="1800" i="1"/>
            </a:lvl1pPr>
          </a:lstStyle>
          <a:p>
            <a:pPr lvl="0"/>
            <a:r>
              <a:rPr lang="en-US" dirty="0"/>
              <a:t>Click to edit Master text styles (caption)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743" y="589046"/>
            <a:ext cx="5138057" cy="1000267"/>
          </a:xfrm>
          <a:noFill/>
        </p:spPr>
        <p:txBody>
          <a:bodyPr lIns="72000" tIns="72000" rIns="72000" bIns="72000">
            <a:noAutofit/>
          </a:bodyPr>
          <a:lstStyle>
            <a:lvl1pPr>
              <a:defRPr sz="4400">
                <a:solidFill>
                  <a:schemeClr val="tx2"/>
                </a:solidFill>
                <a:highlight>
                  <a:srgbClr val="FFD34E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03EC882-6BB1-D514-72D9-A7D3FAE8C6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15743" y="1895333"/>
            <a:ext cx="5138056" cy="3845577"/>
          </a:xfrm>
          <a:noFill/>
        </p:spPr>
        <p:txBody>
          <a:bodyPr>
            <a:noAutofit/>
          </a:bodyPr>
          <a:lstStyle>
            <a:lvl1pPr marL="0" indent="0">
              <a:buClr>
                <a:schemeClr val="bg1"/>
              </a:buClr>
              <a:buSzPct val="150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F07C9B7E-A9F7-E74E-8B7F-3BB737CA3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pic>
        <p:nvPicPr>
          <p:cNvPr id="9" name="Picture 8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B7786630-3DC2-B1C3-65DD-397E44619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07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in 2 columns and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30">
            <a:extLst>
              <a:ext uri="{FF2B5EF4-FFF2-40B4-BE49-F238E27FC236}">
                <a16:creationId xmlns:a16="http://schemas.microsoft.com/office/drawing/2014/main" xmlns="" id="{252B282C-4F3C-02C6-86A1-F51B8A65084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773642" y="0"/>
            <a:ext cx="4418358" cy="6857999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278936A4-CDCB-C345-F71F-92F2A35F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067"/>
            <a:ext cx="7915275" cy="71724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FE590DB-1C31-60F0-D6F8-A1706796115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33753"/>
            <a:ext cx="2974761" cy="363855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094C5D68-6EAE-4A7A-7185-241C6CF3B9B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305921" y="1833753"/>
            <a:ext cx="2974761" cy="363855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blue flag with yellow stars&#10;&#10;Description automatically generated">
            <a:extLst>
              <a:ext uri="{FF2B5EF4-FFF2-40B4-BE49-F238E27FC236}">
                <a16:creationId xmlns:a16="http://schemas.microsoft.com/office/drawing/2014/main" xmlns="" id="{901A7271-B7CF-4C49-1423-D7CA7ECEF2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6063" cy="762106"/>
          </a:xfrm>
          <a:prstGeom prst="rect">
            <a:avLst/>
          </a:prstGeom>
        </p:spPr>
      </p:pic>
      <p:pic>
        <p:nvPicPr>
          <p:cNvPr id="5" name="Picture 4" descr="A blue flag with yellow stars&#10;&#10;Description automatically generated">
            <a:extLst>
              <a:ext uri="{FF2B5EF4-FFF2-40B4-BE49-F238E27FC236}">
                <a16:creationId xmlns:a16="http://schemas.microsoft.com/office/drawing/2014/main" xmlns="" id="{C0DCEE1B-27AC-37B6-7683-71F823E43E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6063" cy="76210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6397D846-EECB-7092-C88A-21E2250BD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296A4E82-A1A1-EFC7-7768-E6DDC71C4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559539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and thre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C41187F8-6993-4E2B-6622-C2542933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2" cy="816904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E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Google Shape;72;p30">
            <a:extLst>
              <a:ext uri="{FF2B5EF4-FFF2-40B4-BE49-F238E27FC236}">
                <a16:creationId xmlns:a16="http://schemas.microsoft.com/office/drawing/2014/main" xmlns="" id="{252B282C-4F3C-02C6-86A1-F51B8A65084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2591" y="1571394"/>
            <a:ext cx="3008502" cy="2763002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53FA7EE-FB05-1C4E-138A-F50BCF45EEC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3125" y="4591050"/>
            <a:ext cx="3008313" cy="110331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Google Shape;72;p30">
            <a:extLst>
              <a:ext uri="{FF2B5EF4-FFF2-40B4-BE49-F238E27FC236}">
                <a16:creationId xmlns:a16="http://schemas.microsoft.com/office/drawing/2014/main" xmlns="" id="{463AB235-233D-D0DB-E16C-CB9366541FFD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08944" y="1571394"/>
            <a:ext cx="3008502" cy="2763002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321AD6DD-14BD-E044-8AD7-2881DB8918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09133" y="4611671"/>
            <a:ext cx="3008313" cy="110331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72;p30">
            <a:extLst>
              <a:ext uri="{FF2B5EF4-FFF2-40B4-BE49-F238E27FC236}">
                <a16:creationId xmlns:a16="http://schemas.microsoft.com/office/drawing/2014/main" xmlns="" id="{18BFCAC6-D624-8622-7879-6E32A21B7DB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345298" y="1571394"/>
            <a:ext cx="3008502" cy="2763002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12415A3E-5C31-4007-8208-34FF613FDA4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45487" y="4611671"/>
            <a:ext cx="3008313" cy="110331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3314E959-31F1-870D-FAE7-99D8E6333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xmlns="" id="{F6ADE38F-D638-BFB1-E702-D0F6D0CB0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84891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and three colour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C41187F8-6993-4E2B-6622-C2542933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2" cy="816904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E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Google Shape;72;p30">
            <a:extLst>
              <a:ext uri="{FF2B5EF4-FFF2-40B4-BE49-F238E27FC236}">
                <a16:creationId xmlns:a16="http://schemas.microsoft.com/office/drawing/2014/main" xmlns="" id="{252B282C-4F3C-02C6-86A1-F51B8A65084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2591" y="1571394"/>
            <a:ext cx="3008502" cy="2763002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53FA7EE-FB05-1C4E-138A-F50BCF45EEC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3125" y="4591050"/>
            <a:ext cx="3008313" cy="1103313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Google Shape;72;p30">
            <a:extLst>
              <a:ext uri="{FF2B5EF4-FFF2-40B4-BE49-F238E27FC236}">
                <a16:creationId xmlns:a16="http://schemas.microsoft.com/office/drawing/2014/main" xmlns="" id="{463AB235-233D-D0DB-E16C-CB9366541FFD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08944" y="1571394"/>
            <a:ext cx="3008502" cy="2763002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321AD6DD-14BD-E044-8AD7-2881DB8918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09133" y="4611671"/>
            <a:ext cx="3008313" cy="1103313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72;p30">
            <a:extLst>
              <a:ext uri="{FF2B5EF4-FFF2-40B4-BE49-F238E27FC236}">
                <a16:creationId xmlns:a16="http://schemas.microsoft.com/office/drawing/2014/main" xmlns="" id="{18BFCAC6-D624-8622-7879-6E32A21B7DB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345298" y="1571394"/>
            <a:ext cx="3008502" cy="2763002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12415A3E-5C31-4007-8208-34FF613FDA4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45487" y="4611671"/>
            <a:ext cx="3008313" cy="1103313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52517C-B46F-A98F-0643-A97107DEC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2" name="Footer Placeholder 8">
            <a:extLst>
              <a:ext uri="{FF2B5EF4-FFF2-40B4-BE49-F238E27FC236}">
                <a16:creationId xmlns:a16="http://schemas.microsoft.com/office/drawing/2014/main" xmlns="" id="{2D6F6E54-ED8F-C9DE-9355-5B2E347C2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183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a coloure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430C1291-4A16-4E7F-D6F2-0662C6CC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Google Shape;72;p30">
            <a:extLst>
              <a:ext uri="{FF2B5EF4-FFF2-40B4-BE49-F238E27FC236}">
                <a16:creationId xmlns:a16="http://schemas.microsoft.com/office/drawing/2014/main" xmlns="" id="{252B282C-4F3C-02C6-86A1-F51B8A65084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8200" y="1706136"/>
            <a:ext cx="4840275" cy="3463179"/>
          </a:xfrm>
          <a:prstGeom prst="rect">
            <a:avLst/>
          </a:pr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21CCFCC-12CB-E276-21C2-DAA2C8D36EC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393779" y="1706137"/>
            <a:ext cx="4960021" cy="3463178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9240A71C-FBDC-ABE7-AF08-221E5E629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xmlns="" id="{C1FACF7A-9967-0A10-F75B-7E70FCAB2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30522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ositiv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3559404-34AB-2AB1-76B4-CB85000D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6904"/>
            <a:ext cx="10515600" cy="81690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A012AF7B-3A7E-8763-817E-DD321C64A6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238038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8A2B82B-3461-6DA2-3E41-F3AC8139182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94438"/>
            <a:ext cx="6096000" cy="4521200"/>
          </a:xfrm>
          <a:solidFill>
            <a:schemeClr val="tx2"/>
          </a:solidFill>
        </p:spPr>
        <p:txBody>
          <a:bodyPr lIns="504000"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 lang="en-US" sz="2400" b="1" i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oogle Shape;66;p29" descr="Quote">
            <a:extLst>
              <a:ext uri="{FF2B5EF4-FFF2-40B4-BE49-F238E27FC236}">
                <a16:creationId xmlns:a16="http://schemas.microsoft.com/office/drawing/2014/main" xmlns="" id="{2BA61D73-E039-6C69-A4A9-27D86CB30D1D}"/>
              </a:ext>
            </a:extLst>
          </p:cNvPr>
          <p:cNvPicPr preferRelativeResize="0"/>
          <p:nvPr/>
        </p:nvPicPr>
        <p:blipFill rotWithShape="1">
          <a:blip r:embed="rId2">
            <a:alphaModFix/>
            <a:biLevel thresh="50000"/>
          </a:blip>
          <a:srcRect/>
          <a:stretch/>
        </p:blipFill>
        <p:spPr>
          <a:xfrm rot="10800000">
            <a:off x="5349220" y="5138020"/>
            <a:ext cx="989729" cy="98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ue flag with yellow stars&#10;&#10;Description automatically generated">
            <a:extLst>
              <a:ext uri="{FF2B5EF4-FFF2-40B4-BE49-F238E27FC236}">
                <a16:creationId xmlns:a16="http://schemas.microsoft.com/office/drawing/2014/main" xmlns="" id="{BE2FFB7F-6A6F-E203-E2CE-AAC503E40F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6063" cy="762106"/>
          </a:xfrm>
          <a:prstGeom prst="rect">
            <a:avLst/>
          </a:prstGeom>
        </p:spPr>
      </p:pic>
      <p:pic>
        <p:nvPicPr>
          <p:cNvPr id="5" name="Google Shape;66;p29" descr="Quote">
            <a:extLst>
              <a:ext uri="{FF2B5EF4-FFF2-40B4-BE49-F238E27FC236}">
                <a16:creationId xmlns:a16="http://schemas.microsoft.com/office/drawing/2014/main" xmlns="" id="{D61A7912-F509-F977-C8A3-05B55096DDA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biLevel thresh="50000"/>
          </a:blip>
          <a:srcRect/>
          <a:stretch/>
        </p:blipFill>
        <p:spPr>
          <a:xfrm rot="10800000">
            <a:off x="5349220" y="5138020"/>
            <a:ext cx="989729" cy="98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blue flag with yellow stars&#10;&#10;Description automatically generated">
            <a:extLst>
              <a:ext uri="{FF2B5EF4-FFF2-40B4-BE49-F238E27FC236}">
                <a16:creationId xmlns:a16="http://schemas.microsoft.com/office/drawing/2014/main" xmlns="" id="{519F3A2E-810F-F3DF-534B-DFE8563EDC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6063" cy="76210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C0BD146-26A9-B2E3-790A-137432E69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2" name="Footer Placeholder 8">
            <a:extLst>
              <a:ext uri="{FF2B5EF4-FFF2-40B4-BE49-F238E27FC236}">
                <a16:creationId xmlns:a16="http://schemas.microsoft.com/office/drawing/2014/main" xmlns="" id="{3E557AF9-465E-61C3-8C33-29231AE45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13491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egativ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xmlns="" id="{16039EEF-B8E6-4383-4827-068F061175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238038" cy="685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xmlns="" id="{1BE876A1-64BE-0A6D-B28E-A01C8883D1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94438"/>
            <a:ext cx="6096000" cy="4521200"/>
          </a:xfrm>
          <a:solidFill>
            <a:schemeClr val="bg2"/>
          </a:solidFill>
        </p:spPr>
        <p:txBody>
          <a:bodyPr lIns="504000"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 lang="en-US" sz="24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66;p29" descr="Quote">
            <a:extLst>
              <a:ext uri="{FF2B5EF4-FFF2-40B4-BE49-F238E27FC236}">
                <a16:creationId xmlns:a16="http://schemas.microsoft.com/office/drawing/2014/main" xmlns="" id="{E1B4A183-929D-5431-B365-FECE6A72A48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biLevel thresh="50000"/>
          </a:blip>
          <a:srcRect/>
          <a:stretch/>
        </p:blipFill>
        <p:spPr>
          <a:xfrm rot="10800000">
            <a:off x="5349220" y="5138020"/>
            <a:ext cx="989729" cy="98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E6CD1AA0-BE2D-038C-5423-E271CF163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48383-BBA9-7909-CFDF-60BEA0FE9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03511"/>
            <a:ext cx="10515600" cy="816904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pic>
        <p:nvPicPr>
          <p:cNvPr id="6" name="Google Shape;66;p29" descr="Quote">
            <a:extLst>
              <a:ext uri="{FF2B5EF4-FFF2-40B4-BE49-F238E27FC236}">
                <a16:creationId xmlns:a16="http://schemas.microsoft.com/office/drawing/2014/main" xmlns="" id="{DE2EBF53-76CE-6C8F-0861-C3A5D384E18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biLevel thresh="50000"/>
          </a:blip>
          <a:srcRect/>
          <a:stretch/>
        </p:blipFill>
        <p:spPr>
          <a:xfrm rot="10800000">
            <a:off x="5349220" y="5138020"/>
            <a:ext cx="989729" cy="98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AB87E6E1-A561-866F-CE99-26D9647684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7765A446-C679-3C21-6DB2-E6E244E9D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xmlns="" id="{11C79F0A-B650-EE29-9ABF-AC09E7753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5022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p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78779EA-6394-AAE5-959A-6BB82A7D90AE}"/>
              </a:ext>
            </a:extLst>
          </p:cNvPr>
          <p:cNvSpPr/>
          <p:nvPr/>
        </p:nvSpPr>
        <p:spPr>
          <a:xfrm>
            <a:off x="0" y="0"/>
            <a:ext cx="12192000" cy="38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Google Shape;75;p31">
            <a:extLst>
              <a:ext uri="{FF2B5EF4-FFF2-40B4-BE49-F238E27FC236}">
                <a16:creationId xmlns:a16="http://schemas.microsoft.com/office/drawing/2014/main" xmlns="" id="{66DB0E40-389A-4ADF-E594-6BBAB29E7192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81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D6BCEAD-64F8-A9C2-D826-FF1F037B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4898"/>
            <a:ext cx="10515600" cy="816904"/>
          </a:xfrm>
          <a:solidFill>
            <a:schemeClr val="bg1"/>
          </a:solidFill>
        </p:spPr>
        <p:txBody>
          <a:bodyPr lIns="180000"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xmlns="" id="{A59C8E60-AD13-6DDB-15AD-A3F8E3F22A7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4441825"/>
            <a:ext cx="10515600" cy="58737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C239B419-47F7-2FF3-C377-FBB7B2DBA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xmlns="" id="{D8C14CF6-6F1D-C458-1F86-A760F31FE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4522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picture coloured background">
    <p:bg>
      <p:bgPr>
        <a:solidFill>
          <a:srgbClr val="00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5" name="Google Shape;128;p36">
            <a:extLst>
              <a:ext uri="{FF2B5EF4-FFF2-40B4-BE49-F238E27FC236}">
                <a16:creationId xmlns:a16="http://schemas.microsoft.com/office/drawing/2014/main" xmlns="" id="{A266CAEF-D60F-6624-41DB-56608F2B46A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152718" y="1683033"/>
            <a:ext cx="3886563" cy="3886563"/>
          </a:xfrm>
          <a:prstGeom prst="ellipse">
            <a:avLst/>
          </a:prstGeom>
          <a:solidFill>
            <a:schemeClr val="lt2"/>
          </a:solidFill>
          <a:ln w="7620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pic>
        <p:nvPicPr>
          <p:cNvPr id="6" name="Picture 5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43A5598A-C2EA-5505-BEB5-E80CA68AE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pic>
        <p:nvPicPr>
          <p:cNvPr id="4" name="Picture 3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3D5D7A7A-28D1-BC55-7F75-53B9E5FBC5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32B7D111-DE2E-9994-A799-F62F38E83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xmlns="" id="{33A6EEA9-52B7-550C-7CFD-E465C8DB4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0056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ircles pictures coloured background">
    <p:bg>
      <p:bgPr>
        <a:solidFill>
          <a:srgbClr val="00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5" name="Google Shape;128;p36">
            <a:extLst>
              <a:ext uri="{FF2B5EF4-FFF2-40B4-BE49-F238E27FC236}">
                <a16:creationId xmlns:a16="http://schemas.microsoft.com/office/drawing/2014/main" xmlns="" id="{A266CAEF-D60F-6624-41DB-56608F2B46A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38200" y="1923896"/>
            <a:ext cx="3010207" cy="3010207"/>
          </a:xfrm>
          <a:prstGeom prst="ellipse">
            <a:avLst/>
          </a:prstGeom>
          <a:solidFill>
            <a:schemeClr val="lt2"/>
          </a:solidFill>
          <a:ln w="7620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8" name="Google Shape;128;p36">
            <a:extLst>
              <a:ext uri="{FF2B5EF4-FFF2-40B4-BE49-F238E27FC236}">
                <a16:creationId xmlns:a16="http://schemas.microsoft.com/office/drawing/2014/main" xmlns="" id="{7DC5575C-474B-C81C-6517-E882E9E5246B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4590896" y="1923896"/>
            <a:ext cx="3010207" cy="3010207"/>
          </a:xfrm>
          <a:prstGeom prst="ellipse">
            <a:avLst/>
          </a:prstGeom>
          <a:solidFill>
            <a:schemeClr val="lt2"/>
          </a:solidFill>
          <a:ln w="7620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0" name="Google Shape;128;p36">
            <a:extLst>
              <a:ext uri="{FF2B5EF4-FFF2-40B4-BE49-F238E27FC236}">
                <a16:creationId xmlns:a16="http://schemas.microsoft.com/office/drawing/2014/main" xmlns="" id="{948E1B30-A652-44AE-9B5E-AC9365965BF4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8343593" y="1923896"/>
            <a:ext cx="3010207" cy="3010207"/>
          </a:xfrm>
          <a:prstGeom prst="ellipse">
            <a:avLst/>
          </a:prstGeom>
          <a:solidFill>
            <a:schemeClr val="lt2"/>
          </a:solidFill>
          <a:ln w="7620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pic>
        <p:nvPicPr>
          <p:cNvPr id="6" name="Picture 5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D4D01C79-8E51-7320-51B2-6B4D1CD158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pic>
        <p:nvPicPr>
          <p:cNvPr id="3" name="Picture 2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D6200794-8F7F-E0F0-3735-90CCC24A8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6271D99-21D4-ED76-0E54-1ECA6FD7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xmlns="" id="{36249086-331D-49C8-6F5E-1FD73ADA2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58344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ircles pictures 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5" name="Google Shape;128;p36">
            <a:extLst>
              <a:ext uri="{FF2B5EF4-FFF2-40B4-BE49-F238E27FC236}">
                <a16:creationId xmlns:a16="http://schemas.microsoft.com/office/drawing/2014/main" xmlns="" id="{A266CAEF-D60F-6624-41DB-56608F2B46A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38200" y="1923896"/>
            <a:ext cx="3010207" cy="3010207"/>
          </a:xfrm>
          <a:prstGeom prst="ellipse">
            <a:avLst/>
          </a:prstGeom>
          <a:solidFill>
            <a:schemeClr val="lt2"/>
          </a:solidFill>
          <a:ln w="7620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8" name="Google Shape;128;p36">
            <a:extLst>
              <a:ext uri="{FF2B5EF4-FFF2-40B4-BE49-F238E27FC236}">
                <a16:creationId xmlns:a16="http://schemas.microsoft.com/office/drawing/2014/main" xmlns="" id="{7DC5575C-474B-C81C-6517-E882E9E5246B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4590896" y="1923896"/>
            <a:ext cx="3010207" cy="3010207"/>
          </a:xfrm>
          <a:prstGeom prst="ellipse">
            <a:avLst/>
          </a:prstGeom>
          <a:solidFill>
            <a:schemeClr val="lt2"/>
          </a:solidFill>
          <a:ln w="7620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0" name="Google Shape;128;p36">
            <a:extLst>
              <a:ext uri="{FF2B5EF4-FFF2-40B4-BE49-F238E27FC236}">
                <a16:creationId xmlns:a16="http://schemas.microsoft.com/office/drawing/2014/main" xmlns="" id="{948E1B30-A652-44AE-9B5E-AC9365965BF4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8343593" y="1923896"/>
            <a:ext cx="3010207" cy="3010207"/>
          </a:xfrm>
          <a:prstGeom prst="ellipse">
            <a:avLst/>
          </a:prstGeom>
          <a:solidFill>
            <a:schemeClr val="lt2"/>
          </a:solidFill>
          <a:ln w="7620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37EF38B-E8AF-66F2-44F8-7A5DA7FF3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xmlns="" id="{0850E44D-CF7B-5CF4-6BF7-5B2F65007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7060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ircles pictures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Google Shape;128;p36">
            <a:extLst>
              <a:ext uri="{FF2B5EF4-FFF2-40B4-BE49-F238E27FC236}">
                <a16:creationId xmlns:a16="http://schemas.microsoft.com/office/drawing/2014/main" xmlns="" id="{C6066961-5253-C2E8-C59C-7D3AEA19074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8200" y="1644073"/>
            <a:ext cx="1784927" cy="1784927"/>
          </a:xfrm>
          <a:prstGeom prst="ellipse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3F6E74-65E4-088E-A627-F5CBCB9E0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7354" y="1792421"/>
            <a:ext cx="2881850" cy="148822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128;p36">
            <a:extLst>
              <a:ext uri="{FF2B5EF4-FFF2-40B4-BE49-F238E27FC236}">
                <a16:creationId xmlns:a16="http://schemas.microsoft.com/office/drawing/2014/main" xmlns="" id="{530B519E-B8E9-0851-34A7-4EBCABDB1F24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838198" y="3793520"/>
            <a:ext cx="1784927" cy="1784927"/>
          </a:xfrm>
          <a:prstGeom prst="ellipse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B7CC6BA2-60D9-1664-3253-8468AB06B3BA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2887352" y="3941868"/>
            <a:ext cx="2881850" cy="148822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128;p36">
            <a:extLst>
              <a:ext uri="{FF2B5EF4-FFF2-40B4-BE49-F238E27FC236}">
                <a16:creationId xmlns:a16="http://schemas.microsoft.com/office/drawing/2014/main" xmlns="" id="{B0466037-50F3-96B3-1B0E-06D3D18B8BCE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6422796" y="1679603"/>
            <a:ext cx="1784927" cy="1784927"/>
          </a:xfrm>
          <a:prstGeom prst="ellipse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BC1C8BB-B6BF-EFC9-4FB7-FE68ADABF649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71950" y="1827951"/>
            <a:ext cx="2881850" cy="148822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128;p36">
            <a:extLst>
              <a:ext uri="{FF2B5EF4-FFF2-40B4-BE49-F238E27FC236}">
                <a16:creationId xmlns:a16="http://schemas.microsoft.com/office/drawing/2014/main" xmlns="" id="{2B2D1DEC-353D-0530-46BD-FAC7D81DC42A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422794" y="3829050"/>
            <a:ext cx="1784927" cy="1784927"/>
          </a:xfrm>
          <a:prstGeom prst="ellipse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EC01048-C2DE-CFE9-C353-8ED3741099B7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471948" y="3977398"/>
            <a:ext cx="2881850" cy="148822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C67E4CCE-C35C-C711-24D0-0F4BCA80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3B38F9D4-3EE2-3396-18AD-F87E42190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098333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ectangles pictures white background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D1C58A-AE9F-CB20-353A-B865ECE3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15" name="Google Shape;97;p33">
            <a:extLst>
              <a:ext uri="{FF2B5EF4-FFF2-40B4-BE49-F238E27FC236}">
                <a16:creationId xmlns:a16="http://schemas.microsoft.com/office/drawing/2014/main" xmlns="" id="{51CBB8A7-3E08-DCAC-14AF-878AC33CDC30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38200" y="1931348"/>
            <a:ext cx="2461591" cy="1638158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3438DF5-CCC4-87AD-037A-C14F79B62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8868" y="1931348"/>
            <a:ext cx="2462213" cy="16383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97;p33">
            <a:extLst>
              <a:ext uri="{FF2B5EF4-FFF2-40B4-BE49-F238E27FC236}">
                <a16:creationId xmlns:a16="http://schemas.microsoft.com/office/drawing/2014/main" xmlns="" id="{BFE9E99F-07A9-26A1-106E-78351E5222CA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838202" y="3740272"/>
            <a:ext cx="2461591" cy="1638158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8A6A52A8-BCDE-0058-03FA-48265F58CC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08868" y="3740131"/>
            <a:ext cx="2462213" cy="16383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oogle Shape;95;p33">
            <a:extLst>
              <a:ext uri="{FF2B5EF4-FFF2-40B4-BE49-F238E27FC236}">
                <a16:creationId xmlns:a16="http://schemas.microsoft.com/office/drawing/2014/main" xmlns="" id="{A15E4B72-6400-86B0-FD40-4FCA9F38655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180157" y="1931348"/>
            <a:ext cx="2461593" cy="163815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76022ECE-0EE9-F2CA-72F3-353CAD2AB4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91587" y="1931348"/>
            <a:ext cx="2462213" cy="16383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97;p33">
            <a:extLst>
              <a:ext uri="{FF2B5EF4-FFF2-40B4-BE49-F238E27FC236}">
                <a16:creationId xmlns:a16="http://schemas.microsoft.com/office/drawing/2014/main" xmlns="" id="{0D3E0C88-3573-7B0F-D8F7-5AAD283A42F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180157" y="3740272"/>
            <a:ext cx="2461591" cy="1638158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5F2FF4C0-B8CC-5E9A-7FF2-0BA1FD8666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91587" y="3740131"/>
            <a:ext cx="2462213" cy="16383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73F815C1-0113-F490-4A53-0227959CF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xmlns="" id="{40C61561-6F08-5417-8327-52799F612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1121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squared picture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Google Shape;114;p35">
            <a:extLst>
              <a:ext uri="{FF2B5EF4-FFF2-40B4-BE49-F238E27FC236}">
                <a16:creationId xmlns:a16="http://schemas.microsoft.com/office/drawing/2014/main" xmlns="" id="{28399EF8-5B4D-A564-C46D-6AC3EE3700F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8200" y="1613730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4" name="Google Shape;115;p35">
            <a:extLst>
              <a:ext uri="{FF2B5EF4-FFF2-40B4-BE49-F238E27FC236}">
                <a16:creationId xmlns:a16="http://schemas.microsoft.com/office/drawing/2014/main" xmlns="" id="{1DB67F50-B209-813A-55E2-A45CCD6BCAE1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2993028" y="1613730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5" name="Google Shape;116;p35">
            <a:extLst>
              <a:ext uri="{FF2B5EF4-FFF2-40B4-BE49-F238E27FC236}">
                <a16:creationId xmlns:a16="http://schemas.microsoft.com/office/drawing/2014/main" xmlns="" id="{80AA888C-2660-9749-11E6-8A96DD56EAC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147856" y="1613729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8" name="Google Shape;117;p35">
            <a:extLst>
              <a:ext uri="{FF2B5EF4-FFF2-40B4-BE49-F238E27FC236}">
                <a16:creationId xmlns:a16="http://schemas.microsoft.com/office/drawing/2014/main" xmlns="" id="{95752BFF-4A6F-68EA-E048-C405D776F6A9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302684" y="1613728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9" name="Google Shape;118;p35">
            <a:extLst>
              <a:ext uri="{FF2B5EF4-FFF2-40B4-BE49-F238E27FC236}">
                <a16:creationId xmlns:a16="http://schemas.microsoft.com/office/drawing/2014/main" xmlns="" id="{69A61CD2-9393-897F-4851-B55A256B6577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9457512" y="1613728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5" name="Google Shape;114;p35">
            <a:extLst>
              <a:ext uri="{FF2B5EF4-FFF2-40B4-BE49-F238E27FC236}">
                <a16:creationId xmlns:a16="http://schemas.microsoft.com/office/drawing/2014/main" xmlns="" id="{5BBBB0BA-17D9-1A2A-5573-A96E32CB11C7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838200" y="3799760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6" name="Google Shape;115;p35">
            <a:extLst>
              <a:ext uri="{FF2B5EF4-FFF2-40B4-BE49-F238E27FC236}">
                <a16:creationId xmlns:a16="http://schemas.microsoft.com/office/drawing/2014/main" xmlns="" id="{E234676C-5503-D335-7C9F-8EBF756F24A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2993028" y="3799760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7" name="Google Shape;116;p35">
            <a:extLst>
              <a:ext uri="{FF2B5EF4-FFF2-40B4-BE49-F238E27FC236}">
                <a16:creationId xmlns:a16="http://schemas.microsoft.com/office/drawing/2014/main" xmlns="" id="{8C059826-5CA9-F193-6C89-8B0DECF9ACE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47856" y="3799759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8" name="Google Shape;117;p35">
            <a:extLst>
              <a:ext uri="{FF2B5EF4-FFF2-40B4-BE49-F238E27FC236}">
                <a16:creationId xmlns:a16="http://schemas.microsoft.com/office/drawing/2014/main" xmlns="" id="{E57729DD-0495-06CF-3D2B-B8EC5F7D6EF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302684" y="3799758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9" name="Google Shape;118;p35">
            <a:extLst>
              <a:ext uri="{FF2B5EF4-FFF2-40B4-BE49-F238E27FC236}">
                <a16:creationId xmlns:a16="http://schemas.microsoft.com/office/drawing/2014/main" xmlns="" id="{DDFD3960-357B-A667-2997-F567232AE44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9457512" y="3799758"/>
            <a:ext cx="1896289" cy="189628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594EF7B-6FA5-122A-260D-E885CDDAA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xmlns="" id="{2F8295BB-BABD-70B5-D58D-1DF08E62A2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52003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quared pictures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Google Shape;114;p35">
            <a:extLst>
              <a:ext uri="{FF2B5EF4-FFF2-40B4-BE49-F238E27FC236}">
                <a16:creationId xmlns:a16="http://schemas.microsoft.com/office/drawing/2014/main" xmlns="" id="{28399EF8-5B4D-A564-C46D-6AC3EE3700F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82651" y="2079625"/>
            <a:ext cx="2698749" cy="269874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4" name="Google Shape;115;p35">
            <a:extLst>
              <a:ext uri="{FF2B5EF4-FFF2-40B4-BE49-F238E27FC236}">
                <a16:creationId xmlns:a16="http://schemas.microsoft.com/office/drawing/2014/main" xmlns="" id="{1DB67F50-B209-813A-55E2-A45CCD6BCAE1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746625" y="2079624"/>
            <a:ext cx="2698749" cy="269874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2" name="Google Shape;121;p35">
            <a:extLst>
              <a:ext uri="{FF2B5EF4-FFF2-40B4-BE49-F238E27FC236}">
                <a16:creationId xmlns:a16="http://schemas.microsoft.com/office/drawing/2014/main" xmlns="" id="{2EA4C09F-A3D0-2FDF-C8EF-EDEF2FCF78CE}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8655051" y="2079623"/>
            <a:ext cx="2698749" cy="269874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0CC5C1-4287-4FC9-8450-3D86D951F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xmlns="" id="{F95AF122-27C1-57B4-2A7C-54A134842A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86140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quared pictures coloured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8" name="Google Shape;114;p35">
            <a:extLst>
              <a:ext uri="{FF2B5EF4-FFF2-40B4-BE49-F238E27FC236}">
                <a16:creationId xmlns:a16="http://schemas.microsoft.com/office/drawing/2014/main" xmlns="" id="{F38470BA-1066-4059-A16D-B9EE9722C73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82651" y="2079625"/>
            <a:ext cx="2698749" cy="269874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0" name="Google Shape;115;p35">
            <a:extLst>
              <a:ext uri="{FF2B5EF4-FFF2-40B4-BE49-F238E27FC236}">
                <a16:creationId xmlns:a16="http://schemas.microsoft.com/office/drawing/2014/main" xmlns="" id="{4C5EDD4B-6148-8C81-CEE4-C4C5BFE4E787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746625" y="2079624"/>
            <a:ext cx="2698749" cy="269874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9" name="Google Shape;121;p35">
            <a:extLst>
              <a:ext uri="{FF2B5EF4-FFF2-40B4-BE49-F238E27FC236}">
                <a16:creationId xmlns:a16="http://schemas.microsoft.com/office/drawing/2014/main" xmlns="" id="{85A61031-57E6-E855-38A1-FA502D6C575D}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8655051" y="2079623"/>
            <a:ext cx="2698749" cy="2698749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pic>
        <p:nvPicPr>
          <p:cNvPr id="3" name="Picture 2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EC730096-D3D5-78FF-DEE5-BE9525C4D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pic>
        <p:nvPicPr>
          <p:cNvPr id="4" name="Picture 3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F9F566B8-5CFB-8DB0-6A67-925C39BEFB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7800A1-1EE4-975A-7B55-1404DB41F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xmlns="" id="{D39D4F72-AD6A-6B47-A2FF-9CFB1C55FF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6980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with credi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4;p20">
            <a:extLst>
              <a:ext uri="{FF2B5EF4-FFF2-40B4-BE49-F238E27FC236}">
                <a16:creationId xmlns:a16="http://schemas.microsoft.com/office/drawing/2014/main" xmlns="" id="{DA7E9652-CF81-1788-7674-E1FA25BFE3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3471269"/>
            <a:ext cx="1023496" cy="3580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A144BEB-A192-AF1A-3CE0-A12C2705D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996499"/>
            <a:ext cx="10515600" cy="166687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oogle Shape;444;p20">
            <a:extLst>
              <a:ext uri="{FF2B5EF4-FFF2-40B4-BE49-F238E27FC236}">
                <a16:creationId xmlns:a16="http://schemas.microsoft.com/office/drawing/2014/main" xmlns="" id="{8A55753B-1E31-7005-E76C-7A1B520A3A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3471269"/>
            <a:ext cx="1023496" cy="35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FE782E-88D7-720D-47B0-E5C4BDBFE0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6063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1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p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D5B256C-F848-9C9F-2A9C-E218DE9A1995}"/>
              </a:ext>
            </a:extLst>
          </p:cNvPr>
          <p:cNvSpPr/>
          <p:nvPr userDrawn="1"/>
        </p:nvSpPr>
        <p:spPr>
          <a:xfrm>
            <a:off x="0" y="0"/>
            <a:ext cx="12192000" cy="38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92597A6-449C-FD56-6361-6B67C1420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E1DFA4B-D09C-D3C7-CF14-10151C0BAF5D}"/>
              </a:ext>
            </a:extLst>
          </p:cNvPr>
          <p:cNvSpPr/>
          <p:nvPr/>
        </p:nvSpPr>
        <p:spPr>
          <a:xfrm>
            <a:off x="0" y="0"/>
            <a:ext cx="12192000" cy="38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22CA66-7408-CA5B-7EAD-6C36A01B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4898"/>
            <a:ext cx="10515600" cy="816904"/>
          </a:xfrm>
          <a:solidFill>
            <a:schemeClr val="bg1"/>
          </a:solidFill>
        </p:spPr>
        <p:txBody>
          <a:bodyPr lIns="180000"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A90F452-4E6C-2A2B-2B9D-88A3D16A05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4441825"/>
            <a:ext cx="10515600" cy="58737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A1F22256-0B85-5AAD-C0B2-E8F5E3C50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035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p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8D58619-8012-9B7D-9C59-16671B374575}"/>
              </a:ext>
            </a:extLst>
          </p:cNvPr>
          <p:cNvSpPr/>
          <p:nvPr userDrawn="1"/>
        </p:nvSpPr>
        <p:spPr>
          <a:xfrm>
            <a:off x="0" y="0"/>
            <a:ext cx="12192000" cy="381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92597A6-449C-FD56-6361-6B67C1420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E1DFA4B-D09C-D3C7-CF14-10151C0BAF5D}"/>
              </a:ext>
            </a:extLst>
          </p:cNvPr>
          <p:cNvSpPr/>
          <p:nvPr/>
        </p:nvSpPr>
        <p:spPr>
          <a:xfrm>
            <a:off x="0" y="0"/>
            <a:ext cx="12192000" cy="381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22CA66-7408-CA5B-7EAD-6C36A01B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4898"/>
            <a:ext cx="10515600" cy="816904"/>
          </a:xfrm>
          <a:solidFill>
            <a:schemeClr val="bg1"/>
          </a:solidFill>
        </p:spPr>
        <p:txBody>
          <a:bodyPr lIns="180000"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A90F452-4E6C-2A2B-2B9D-88A3D16A05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4441825"/>
            <a:ext cx="10515600" cy="58737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A0835BD4-2C09-6FBA-FC30-3BD6A2866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1374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pag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145A3C0-5810-CECB-04D1-E370BADB2EE8}"/>
              </a:ext>
            </a:extLst>
          </p:cNvPr>
          <p:cNvSpPr/>
          <p:nvPr userDrawn="1"/>
        </p:nvSpPr>
        <p:spPr>
          <a:xfrm flipV="1">
            <a:off x="0" y="1861457"/>
            <a:ext cx="12192000" cy="4996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E1DFA4B-D09C-D3C7-CF14-10151C0BAF5D}"/>
              </a:ext>
            </a:extLst>
          </p:cNvPr>
          <p:cNvSpPr/>
          <p:nvPr/>
        </p:nvSpPr>
        <p:spPr>
          <a:xfrm flipV="1">
            <a:off x="0" y="1861457"/>
            <a:ext cx="12192000" cy="4996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92597A6-449C-FD56-6361-6B67C1420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22CA66-7408-CA5B-7EAD-6C36A01B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155"/>
            <a:ext cx="10515600" cy="816904"/>
          </a:xfrm>
          <a:solidFill>
            <a:schemeClr val="bg1"/>
          </a:solidFill>
        </p:spPr>
        <p:txBody>
          <a:bodyPr lIns="180000" tIns="144000" rIns="144000" bIns="144000" anchor="ctr"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A90F452-4E6C-2A2B-2B9D-88A3D16A05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482397"/>
            <a:ext cx="10515600" cy="58737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9BD178DF-B2B3-E383-43AA-D54BBF2273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pic>
        <p:nvPicPr>
          <p:cNvPr id="6" name="Picture 5" descr="A blue flag with yellow stars and stripes&#10;&#10;Description automatically generated">
            <a:extLst>
              <a:ext uri="{FF2B5EF4-FFF2-40B4-BE49-F238E27FC236}">
                <a16:creationId xmlns:a16="http://schemas.microsoft.com/office/drawing/2014/main" xmlns="" id="{9C194F48-423C-93CB-1A61-CE12CAB5B4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7867" cy="763200"/>
          </a:xfrm>
          <a:prstGeom prst="rect">
            <a:avLst/>
          </a:prstGeom>
        </p:spPr>
      </p:pic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5037411D-B917-4DD6-582A-69CDCB27D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409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pag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9526B31-D383-5ABA-08B1-8097743DECE0}"/>
              </a:ext>
            </a:extLst>
          </p:cNvPr>
          <p:cNvSpPr/>
          <p:nvPr userDrawn="1"/>
        </p:nvSpPr>
        <p:spPr>
          <a:xfrm flipV="1">
            <a:off x="0" y="1861457"/>
            <a:ext cx="12192000" cy="49965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E1DFA4B-D09C-D3C7-CF14-10151C0BAF5D}"/>
              </a:ext>
            </a:extLst>
          </p:cNvPr>
          <p:cNvSpPr/>
          <p:nvPr/>
        </p:nvSpPr>
        <p:spPr>
          <a:xfrm flipV="1">
            <a:off x="0" y="1861457"/>
            <a:ext cx="12192000" cy="49965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92597A6-449C-FD56-6361-6B67C1420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22CA66-7408-CA5B-7EAD-6C36A01B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155"/>
            <a:ext cx="10515600" cy="816904"/>
          </a:xfrm>
          <a:solidFill>
            <a:schemeClr val="bg1"/>
          </a:solidFill>
        </p:spPr>
        <p:txBody>
          <a:bodyPr lIns="180000"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A90F452-4E6C-2A2B-2B9D-88A3D16A05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482397"/>
            <a:ext cx="10515600" cy="58737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blue flag with yellow stars&#10;&#10;Description automatically generated">
            <a:extLst>
              <a:ext uri="{FF2B5EF4-FFF2-40B4-BE49-F238E27FC236}">
                <a16:creationId xmlns:a16="http://schemas.microsoft.com/office/drawing/2014/main" xmlns="" id="{D7151F52-9DDF-CEC4-58EC-587B7A1D77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6063" cy="762106"/>
          </a:xfrm>
          <a:prstGeom prst="rect">
            <a:avLst/>
          </a:prstGeom>
        </p:spPr>
      </p:pic>
      <p:pic>
        <p:nvPicPr>
          <p:cNvPr id="8" name="Picture 7" descr="A blue flag with yellow stars&#10;&#10;Description automatically generated">
            <a:extLst>
              <a:ext uri="{FF2B5EF4-FFF2-40B4-BE49-F238E27FC236}">
                <a16:creationId xmlns:a16="http://schemas.microsoft.com/office/drawing/2014/main" xmlns="" id="{8B94F84F-1590-9DE6-C3AC-9FBA58E40E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6063" cy="762106"/>
          </a:xfrm>
          <a:prstGeom prst="rect">
            <a:avLst/>
          </a:prstGeom>
        </p:spPr>
      </p:pic>
      <p:sp>
        <p:nvSpPr>
          <p:cNvPr id="10" name="Footer Placeholder 8">
            <a:extLst>
              <a:ext uri="{FF2B5EF4-FFF2-40B4-BE49-F238E27FC236}">
                <a16:creationId xmlns:a16="http://schemas.microsoft.com/office/drawing/2014/main" xmlns="" id="{6D8387C3-85B8-44CF-42FB-C414F5876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9851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body 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ABBD8A8F-01F7-069C-2D69-AFCA2F78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8473"/>
          </a:xfrm>
          <a:prstGeom prst="rect">
            <a:avLst/>
          </a:prstGeom>
        </p:spPr>
        <p:txBody>
          <a:bodyPr vert="horz" lIns="144000" tIns="144000" rIns="144000" bIns="144000" rtlCol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487499CD-21D1-84C4-7FD1-F33A39639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xmlns="" id="{3A7104ED-A036-D2F4-B40F-5A65C505A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9922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0F1C0-2CE9-2640-8D54-464A0BF6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509BE7C2-2602-0313-8D83-EAB1C755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8473"/>
          </a:xfrm>
          <a:prstGeom prst="rect">
            <a:avLst/>
          </a:prstGeom>
        </p:spPr>
        <p:txBody>
          <a:bodyPr vert="horz" lIns="144000" tIns="144000" rIns="144000" bIns="144000" rtlCol="0">
            <a:noAutofit/>
          </a:bodyPr>
          <a:lstStyle>
            <a:lvl1pPr marL="342900" indent="-34290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defRPr sz="2000"/>
            </a:lvl1pPr>
            <a:lvl2pPr>
              <a:buClr>
                <a:schemeClr val="tx2"/>
              </a:buClr>
              <a:buSzPct val="100000"/>
              <a:defRPr sz="18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5D43C2E6-DFE0-78B7-AEF2-E94F28383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xmlns="" id="{2BE520F0-58F1-06F4-10C5-832EFDCE6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900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0FE374-A678-A684-FA4B-26330CF65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6188" y="62820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‹#›</a:t>
            </a:fld>
            <a:endParaRPr lang="en-IE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D4A1E0C-386D-FF7A-6872-1942CD4335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38200" y="365126"/>
            <a:ext cx="10515600" cy="816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EE66B9-5E84-94E6-4EDD-A9E25FB0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42619"/>
          </a:xfrm>
          <a:prstGeom prst="rect">
            <a:avLst/>
          </a:prstGeom>
        </p:spPr>
        <p:txBody>
          <a:bodyPr vert="horz" lIns="144000" tIns="144000" rIns="144000" bIns="144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F653097-A9FD-84E7-4EFA-47C8DA485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6063" cy="762106"/>
          </a:xfrm>
          <a:prstGeom prst="rect">
            <a:avLst/>
          </a:prstGeom>
        </p:spPr>
      </p:pic>
      <p:pic>
        <p:nvPicPr>
          <p:cNvPr id="5" name="Picture 4" descr="A close-up of a line&#10;&#10;Description automatically generated" hidden="1">
            <a:extLst>
              <a:ext uri="{FF2B5EF4-FFF2-40B4-BE49-F238E27FC236}">
                <a16:creationId xmlns:a16="http://schemas.microsoft.com/office/drawing/2014/main" xmlns="" id="{CE57FDCE-6642-0FA5-3739-FA81457769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1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640C55-B1A0-5DE0-B0E4-F05DE5506E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768" y="5901016"/>
            <a:ext cx="1256063" cy="762106"/>
          </a:xfrm>
          <a:prstGeom prst="rect">
            <a:avLst/>
          </a:prstGeom>
        </p:spPr>
      </p:pic>
      <p:pic>
        <p:nvPicPr>
          <p:cNvPr id="8" name="Picture 7" descr="A close-up of a line&#10;&#10;Description automatically generated" hidden="1">
            <a:extLst>
              <a:ext uri="{FF2B5EF4-FFF2-40B4-BE49-F238E27FC236}">
                <a16:creationId xmlns:a16="http://schemas.microsoft.com/office/drawing/2014/main" xmlns="" id="{A12B438D-C839-BF7B-253A-401802D9F2AC}"/>
              </a:ext>
            </a:extLst>
          </p:cNvPr>
          <p:cNvPicPr/>
          <p:nvPr userDrawn="1"/>
        </p:nvPicPr>
        <p:blipFill>
          <a:blip r:embed="rId41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2756ABFE-DCB4-5FCC-525D-A462F5BB0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0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993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  <p:sldLayoutId id="2147483940" r:id="rId20"/>
    <p:sldLayoutId id="2147483941" r:id="rId21"/>
    <p:sldLayoutId id="2147483942" r:id="rId22"/>
    <p:sldLayoutId id="2147483943" r:id="rId23"/>
    <p:sldLayoutId id="2147483944" r:id="rId24"/>
    <p:sldLayoutId id="2147483945" r:id="rId25"/>
    <p:sldLayoutId id="2147483946" r:id="rId26"/>
    <p:sldLayoutId id="2147483947" r:id="rId27"/>
    <p:sldLayoutId id="2147483948" r:id="rId28"/>
    <p:sldLayoutId id="2147483949" r:id="rId29"/>
    <p:sldLayoutId id="2147483950" r:id="rId30"/>
    <p:sldLayoutId id="2147483951" r:id="rId31"/>
    <p:sldLayoutId id="2147483952" r:id="rId32"/>
    <p:sldLayoutId id="2147483953" r:id="rId33"/>
    <p:sldLayoutId id="2147483954" r:id="rId34"/>
    <p:sldLayoutId id="2147483955" r:id="rId35"/>
    <p:sldLayoutId id="2147483956" r:id="rId36"/>
    <p:sldLayoutId id="2147483957" r:id="rId37"/>
    <p:sldLayoutId id="2147483958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logos with symbols&#10;&#10;AI-generated content may be incorrect.">
            <a:extLst>
              <a:ext uri="{FF2B5EF4-FFF2-40B4-BE49-F238E27FC236}">
                <a16:creationId xmlns:a16="http://schemas.microsoft.com/office/drawing/2014/main" xmlns="" id="{F0D69C42-20E8-DFE1-CC8B-2B5872A7C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537" y="454526"/>
            <a:ext cx="8891337" cy="5973868"/>
          </a:xfr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8ACB27C3-32B1-B767-3226-CCC8BE5E3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768364BB-9B21-4D29-A19C-C6410F652861}" type="slidenum">
              <a:rPr lang="en-IE" smtClean="0"/>
              <a:pPr algn="l"/>
              <a:t>1</a:t>
            </a:fld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59D652E-BAC3-5589-DA59-1A592BD9D8C0}"/>
              </a:ext>
            </a:extLst>
          </p:cNvPr>
          <p:cNvSpPr/>
          <p:nvPr/>
        </p:nvSpPr>
        <p:spPr>
          <a:xfrm>
            <a:off x="9539925" y="575035"/>
            <a:ext cx="1093509" cy="5938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dirty="0"/>
              <a:t>2-3</a:t>
            </a:r>
            <a:endParaRPr lang="en-I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F0E80BE-A18B-5C96-23C2-E2658176737E}"/>
              </a:ext>
            </a:extLst>
          </p:cNvPr>
          <p:cNvSpPr/>
          <p:nvPr/>
        </p:nvSpPr>
        <p:spPr>
          <a:xfrm>
            <a:off x="5252300" y="5261239"/>
            <a:ext cx="884549" cy="5938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dirty="0"/>
              <a:t>2 -3</a:t>
            </a:r>
            <a:endParaRPr lang="en-I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E97DB98-BB6B-C976-B922-98F1C3D53D97}"/>
              </a:ext>
            </a:extLst>
          </p:cNvPr>
          <p:cNvSpPr/>
          <p:nvPr/>
        </p:nvSpPr>
        <p:spPr>
          <a:xfrm>
            <a:off x="4714972" y="575035"/>
            <a:ext cx="537328" cy="5938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dirty="0"/>
              <a:t>4</a:t>
            </a:r>
            <a:endParaRPr lang="en-IE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C61D556-2666-59DE-7F42-0D0888EA3008}"/>
              </a:ext>
            </a:extLst>
          </p:cNvPr>
          <p:cNvSpPr/>
          <p:nvPr/>
        </p:nvSpPr>
        <p:spPr>
          <a:xfrm>
            <a:off x="9818015" y="5005633"/>
            <a:ext cx="537328" cy="5938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dirty="0"/>
              <a:t>5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79583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64921" y="1012340"/>
            <a:ext cx="9025596" cy="4765535"/>
            <a:chOff x="764921" y="1012340"/>
            <a:chExt cx="9025596" cy="47655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D920B25-1A47-51E6-14A4-8F0182721D64}"/>
                </a:ext>
              </a:extLst>
            </p:cNvPr>
            <p:cNvSpPr txBox="1"/>
            <p:nvPr/>
          </p:nvSpPr>
          <p:spPr>
            <a:xfrm>
              <a:off x="5561178" y="5408543"/>
              <a:ext cx="1074333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BE" sz="1800" dirty="0">
                  <a:latin typeface="Aptos" panose="020B0004020202020204" pitchFamily="34" charset="0"/>
                </a:rPr>
                <a:t>Table:      </a:t>
              </a:r>
              <a:endParaRPr lang="en-IE" sz="1800" dirty="0">
                <a:latin typeface="Aptos" panose="020B0004020202020204" pitchFamily="34" charset="0"/>
              </a:endParaRPr>
            </a:p>
          </p:txBody>
        </p:sp>
        <p:pic>
          <p:nvPicPr>
            <p:cNvPr id="6" name="Picture 5" descr="A logo with a symbol and text&#10;&#10;AI-generated content may be incorrect.">
              <a:extLst>
                <a:ext uri="{FF2B5EF4-FFF2-40B4-BE49-F238E27FC236}">
                  <a16:creationId xmlns:a16="http://schemas.microsoft.com/office/drawing/2014/main" xmlns="" id="{C14BB5F6-5646-AEAC-63A0-85F286ED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880"/>
            <a:stretch/>
          </p:blipFill>
          <p:spPr>
            <a:xfrm rot="19397286">
              <a:off x="2491132" y="1854992"/>
              <a:ext cx="3825766" cy="25563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3644EC30-FE8B-72B2-159D-7C02FCF3C2E8}"/>
                </a:ext>
              </a:extLst>
            </p:cNvPr>
            <p:cNvSpPr/>
            <p:nvPr/>
          </p:nvSpPr>
          <p:spPr>
            <a:xfrm>
              <a:off x="6190517" y="1525483"/>
              <a:ext cx="3600000" cy="3600000"/>
            </a:xfrm>
            <a:prstGeom prst="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3595" y="1042368"/>
              <a:ext cx="2377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smtClean="0">
                  <a:solidFill>
                    <a:srgbClr val="0033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</a:t>
              </a:r>
              <a:r>
                <a:rPr lang="fr-FR" sz="20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. Commandez </a:t>
              </a:r>
              <a:r>
                <a:rPr lang="fr-FR" sz="20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ici !</a:t>
              </a:r>
              <a:endParaRPr lang="fr-F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3" r="22367"/>
            <a:stretch/>
          </p:blipFill>
          <p:spPr>
            <a:xfrm>
              <a:off x="777398" y="3890341"/>
              <a:ext cx="1639956" cy="151820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17354" y="4649442"/>
              <a:ext cx="25907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0033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</a:t>
              </a:r>
              <a:r>
                <a:rPr lang="fr-FR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. Installez le </a:t>
              </a:r>
            </a:p>
            <a:p>
              <a:r>
                <a:rPr lang="fr-FR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portefeuille </a:t>
              </a:r>
              <a:r>
                <a:rPr lang="fr-FR" b="1" dirty="0" smtClean="0">
                  <a:solidFill>
                    <a:srgbClr val="C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Hive Keychain </a:t>
              </a:r>
              <a:r>
                <a:rPr lang="fr-FR" dirty="0" smtClean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et</a:t>
              </a:r>
              <a:endParaRPr lang="fr-FR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r>
                <a:rPr lang="fr-FR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</a:t>
              </a:r>
              <a:r>
                <a:rPr lang="fr-FR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mportez-y le </a:t>
              </a:r>
              <a:r>
                <a:rPr lang="fr-FR" dirty="0" smtClean="0">
                  <a:solidFill>
                    <a:srgbClr val="0033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compte Innopay!</a:t>
              </a:r>
              <a:endParaRPr lang="fr-FR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921" y="1012340"/>
              <a:ext cx="1760467" cy="17604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7354" y="1122851"/>
              <a:ext cx="19944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0033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</a:t>
              </a:r>
              <a:r>
                <a:rPr lang="fr-FR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. Scannez pour créer </a:t>
              </a:r>
            </a:p>
            <a:p>
              <a:r>
                <a:rPr lang="fr-FR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un </a:t>
              </a:r>
              <a:r>
                <a:rPr lang="fr-FR" dirty="0" smtClean="0">
                  <a:solidFill>
                    <a:srgbClr val="0033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compte Innopay! </a:t>
              </a:r>
            </a:p>
            <a:p>
              <a:endPara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41" y="2872197"/>
              <a:ext cx="1093953" cy="847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851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64921" y="1012340"/>
            <a:ext cx="9025596" cy="4765535"/>
            <a:chOff x="764921" y="1012340"/>
            <a:chExt cx="9025596" cy="47655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D920B25-1A47-51E6-14A4-8F0182721D64}"/>
                </a:ext>
              </a:extLst>
            </p:cNvPr>
            <p:cNvSpPr txBox="1"/>
            <p:nvPr/>
          </p:nvSpPr>
          <p:spPr>
            <a:xfrm>
              <a:off x="5561178" y="5408543"/>
              <a:ext cx="1074333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BE" sz="1800" dirty="0">
                  <a:latin typeface="Aptos" panose="020B0004020202020204" pitchFamily="34" charset="0"/>
                </a:rPr>
                <a:t>Table:      </a:t>
              </a:r>
              <a:endParaRPr lang="en-IE" sz="1800" dirty="0">
                <a:latin typeface="Aptos" panose="020B0004020202020204" pitchFamily="34" charset="0"/>
              </a:endParaRPr>
            </a:p>
          </p:txBody>
        </p:sp>
        <p:pic>
          <p:nvPicPr>
            <p:cNvPr id="6" name="Picture 5" descr="A logo with a symbol and text&#10;&#10;AI-generated content may be incorrect.">
              <a:extLst>
                <a:ext uri="{FF2B5EF4-FFF2-40B4-BE49-F238E27FC236}">
                  <a16:creationId xmlns:a16="http://schemas.microsoft.com/office/drawing/2014/main" xmlns="" id="{C14BB5F6-5646-AEAC-63A0-85F286ED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880"/>
            <a:stretch/>
          </p:blipFill>
          <p:spPr>
            <a:xfrm rot="19475355">
              <a:off x="2504014" y="1838696"/>
              <a:ext cx="3825766" cy="25563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3644EC30-FE8B-72B2-159D-7C02FCF3C2E8}"/>
                </a:ext>
              </a:extLst>
            </p:cNvPr>
            <p:cNvSpPr/>
            <p:nvPr/>
          </p:nvSpPr>
          <p:spPr>
            <a:xfrm>
              <a:off x="6190517" y="1525483"/>
              <a:ext cx="3600000" cy="3600000"/>
            </a:xfrm>
            <a:prstGeom prst="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3595" y="1042368"/>
              <a:ext cx="1776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2000" b="1" dirty="0" smtClean="0">
                  <a:solidFill>
                    <a:srgbClr val="0033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</a:t>
              </a:r>
              <a:r>
                <a:rPr lang="en-IE" sz="20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. Order here!</a:t>
              </a:r>
              <a:endParaRPr lang="en-IE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3" r="22367"/>
            <a:stretch/>
          </p:blipFill>
          <p:spPr>
            <a:xfrm>
              <a:off x="777398" y="3890341"/>
              <a:ext cx="1639956" cy="151820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17354" y="4756151"/>
              <a:ext cx="24913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b="1" dirty="0" smtClean="0">
                  <a:solidFill>
                    <a:srgbClr val="0033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</a:t>
              </a:r>
              <a:r>
                <a:rPr lang="en-IE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. Install the </a:t>
              </a:r>
            </a:p>
            <a:p>
              <a:r>
                <a:rPr lang="en-IE" b="1" dirty="0" smtClean="0">
                  <a:solidFill>
                    <a:srgbClr val="C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Hive Keychain </a:t>
              </a:r>
              <a:r>
                <a:rPr lang="en-IE" dirty="0" smtClean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wallet and</a:t>
              </a:r>
            </a:p>
            <a:p>
              <a:r>
                <a:rPr lang="en-IE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</a:t>
              </a:r>
              <a:r>
                <a:rPr lang="en-IE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mport your </a:t>
              </a:r>
              <a:r>
                <a:rPr lang="en-IE" dirty="0" smtClean="0">
                  <a:solidFill>
                    <a:srgbClr val="0033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Innopay account!</a:t>
              </a:r>
              <a:endParaRPr lang="en-IE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921" y="1012340"/>
              <a:ext cx="1760467" cy="17604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7354" y="1122851"/>
              <a:ext cx="18357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1. Scan to create an </a:t>
              </a:r>
            </a:p>
            <a:p>
              <a:r>
                <a:rPr lang="en-IE" dirty="0" smtClean="0">
                  <a:solidFill>
                    <a:srgbClr val="0033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Innopay account! </a:t>
              </a:r>
            </a:p>
            <a:p>
              <a:endPara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41" y="2872197"/>
              <a:ext cx="1093953" cy="847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43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A5D55BB-7A23-684F-F42B-0FF825FA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673F01A-0922-B630-888B-3666EBF10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446087"/>
            <a:ext cx="57626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9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A39670-8577-9337-694D-8AFD5D527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A1EA06C-2E3A-AE7F-5E50-D72EA3D8A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06" y="1266825"/>
            <a:ext cx="10958275" cy="4182951"/>
          </a:xfrm>
          <a:prstGeom prst="rect">
            <a:avLst/>
          </a:prstGeom>
        </p:spPr>
      </p:pic>
      <p:pic>
        <p:nvPicPr>
          <p:cNvPr id="6" name="Picture 5" descr="A logo with a symbol and text&#10;&#10;AI-generated content may be incorrect.">
            <a:extLst>
              <a:ext uri="{FF2B5EF4-FFF2-40B4-BE49-F238E27FC236}">
                <a16:creationId xmlns:a16="http://schemas.microsoft.com/office/drawing/2014/main" xmlns="" id="{A1089BB5-52B5-C4B2-BE53-020590D8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0"/>
          <a:stretch/>
        </p:blipFill>
        <p:spPr>
          <a:xfrm>
            <a:off x="4568176" y="3213960"/>
            <a:ext cx="3227333" cy="21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41611"/>
      </p:ext>
    </p:extLst>
  </p:cSld>
  <p:clrMapOvr>
    <a:masterClrMapping/>
  </p:clrMapOvr>
</p:sld>
</file>

<file path=ppt/theme/theme1.xml><?xml version="1.0" encoding="utf-8"?>
<a:theme xmlns:a="http://schemas.openxmlformats.org/drawingml/2006/main" name="colour palette new PPT">
  <a:themeElements>
    <a:clrScheme name="EC Colour Palette 2024">
      <a:dk1>
        <a:sysClr val="windowText" lastClr="000000"/>
      </a:dk1>
      <a:lt1>
        <a:sysClr val="window" lastClr="FFFFFF"/>
      </a:lt1>
      <a:dk2>
        <a:srgbClr val="003399"/>
      </a:dk2>
      <a:lt2>
        <a:srgbClr val="C6E5DF"/>
      </a:lt2>
      <a:accent1>
        <a:srgbClr val="44BA7E"/>
      </a:accent1>
      <a:accent2>
        <a:srgbClr val="000083"/>
      </a:accent2>
      <a:accent3>
        <a:srgbClr val="48038C"/>
      </a:accent3>
      <a:accent4>
        <a:srgbClr val="FF712C"/>
      </a:accent4>
      <a:accent5>
        <a:srgbClr val="FFD34E"/>
      </a:accent5>
      <a:accent6>
        <a:srgbClr val="DD0C86"/>
      </a:accent6>
      <a:hlink>
        <a:srgbClr val="003399"/>
      </a:hlink>
      <a:folHlink>
        <a:srgbClr val="003399"/>
      </a:folHlink>
    </a:clrScheme>
    <a:fontScheme name="EC reva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vamp_VI_EC_Corporate_PPT_Template_2024 2.pptx" id="{82638BCC-62B9-435A-B3D4-91B8F41A0F82}" vid="{331CF50E-8039-4F5B-9C47-F59CDFBC17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7B6F83-6DDD-48D8-857B-BE72EE2D0B9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C578E49-555D-4D0C-B802-355039F0D8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D81E1F-6DA9-4707-BA36-9D5427D78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5885</TotalTime>
  <Words>65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 Unicode MS</vt:lpstr>
      <vt:lpstr>Calibri</vt:lpstr>
      <vt:lpstr>Arial</vt:lpstr>
      <vt:lpstr>colour palette new PPT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European Commission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CRISTESCU Sorin (DIGIT)</dc:creator>
  <cp:lastModifiedBy>Microsoft account</cp:lastModifiedBy>
  <cp:revision>11</cp:revision>
  <cp:lastPrinted>2025-07-17T13:53:31Z</cp:lastPrinted>
  <dcterms:created xsi:type="dcterms:W3CDTF">2025-05-15T12:34:01Z</dcterms:created>
  <dcterms:modified xsi:type="dcterms:W3CDTF">2025-09-25T18:47:41Z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0x010100AF098AE41A192E4C85C747A9850AEF9A</vt:lpwstr>
  </property>
  <property fmtid="{D5CDD505-2E9C-101B-9397-08002B2CF9AE}" pid="3" name="MSIP_Label_f4cdc456-5864-460f-beda-883d23b78bbb_Enabled">
    <vt:lpwstr>true</vt:lpwstr>
  </property>
  <property fmtid="{D5CDD505-2E9C-101B-9397-08002B2CF9AE}" pid="4" name="MSIP_Label_f4cdc456-5864-460f-beda-883d23b78bbb_SetDate">
    <vt:lpwstr>2025-09-25T15:34:16Z</vt:lpwstr>
  </property>
  <property fmtid="{D5CDD505-2E9C-101B-9397-08002B2CF9AE}" pid="5" name="MSIP_Label_f4cdc456-5864-460f-beda-883d23b78bbb_Method">
    <vt:lpwstr>Privileged</vt:lpwstr>
  </property>
  <property fmtid="{D5CDD505-2E9C-101B-9397-08002B2CF9AE}" pid="6" name="MSIP_Label_f4cdc456-5864-460f-beda-883d23b78bbb_Name">
    <vt:lpwstr>Publicly Available</vt:lpwstr>
  </property>
  <property fmtid="{D5CDD505-2E9C-101B-9397-08002B2CF9AE}" pid="7" name="MSIP_Label_f4cdc456-5864-460f-beda-883d23b78bbb_SiteId">
    <vt:lpwstr>b24c8b06-522c-46fe-9080-70926f8dddb1</vt:lpwstr>
  </property>
  <property fmtid="{D5CDD505-2E9C-101B-9397-08002B2CF9AE}" pid="8" name="MSIP_Label_f4cdc456-5864-460f-beda-883d23b78bbb_ActionId">
    <vt:lpwstr>5cb7544a-61f3-4870-8adf-d092898405fa</vt:lpwstr>
  </property>
  <property fmtid="{D5CDD505-2E9C-101B-9397-08002B2CF9AE}" pid="9" name="MSIP_Label_f4cdc456-5864-460f-beda-883d23b78bbb_ContentBits">
    <vt:lpwstr>0</vt:lpwstr>
  </property>
  <property fmtid="{D5CDD505-2E9C-101B-9397-08002B2CF9AE}" pid="10" name="MSIP_Label_f4cdc456-5864-460f-beda-883d23b78bbb_Tag">
    <vt:lpwstr>10, 0, 1, 1</vt:lpwstr>
  </property>
</Properties>
</file>